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57" r:id="rId3"/>
    <p:sldId id="259" r:id="rId4"/>
    <p:sldId id="302" r:id="rId5"/>
    <p:sldId id="307" r:id="rId6"/>
    <p:sldId id="309" r:id="rId7"/>
    <p:sldId id="310" r:id="rId8"/>
    <p:sldId id="266" r:id="rId9"/>
    <p:sldId id="263" r:id="rId10"/>
    <p:sldId id="282" r:id="rId11"/>
    <p:sldId id="283" r:id="rId12"/>
    <p:sldId id="284" r:id="rId13"/>
    <p:sldId id="287" r:id="rId14"/>
    <p:sldId id="288" r:id="rId15"/>
    <p:sldId id="291" r:id="rId16"/>
    <p:sldId id="275" r:id="rId17"/>
    <p:sldId id="260" r:id="rId18"/>
    <p:sldId id="279" r:id="rId19"/>
    <p:sldId id="267" r:id="rId20"/>
    <p:sldId id="271" r:id="rId21"/>
    <p:sldId id="261" r:id="rId22"/>
    <p:sldId id="268" r:id="rId23"/>
    <p:sldId id="272" r:id="rId24"/>
    <p:sldId id="281" r:id="rId25"/>
    <p:sldId id="280" r:id="rId26"/>
    <p:sldId id="313" r:id="rId27"/>
    <p:sldId id="264" r:id="rId28"/>
    <p:sldId id="308" r:id="rId29"/>
    <p:sldId id="311" r:id="rId30"/>
    <p:sldId id="293" r:id="rId31"/>
    <p:sldId id="294" r:id="rId32"/>
    <p:sldId id="295" r:id="rId33"/>
    <p:sldId id="296" r:id="rId34"/>
    <p:sldId id="31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75" d="100"/>
          <a:sy n="75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61A1-0D18-47FF-81FE-FFED80F5F56A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31998-1410-40B5-8CE0-59CCD43F6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ut%20videos%20for%20project\Cut_Bewitched_2.avi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ut%20videos%20for%20project\Cut_Restricted%20Zone.avi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ut%20videos%20for%20project\Cut_How%20it%20Works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5486400" cy="1752600"/>
          </a:xfrm>
        </p:spPr>
        <p:txBody>
          <a:bodyPr/>
          <a:lstStyle/>
          <a:p>
            <a:r>
              <a:rPr lang="en-US" dirty="0" smtClean="0"/>
              <a:t>- Techlead Software Engineering Pvt. Ltd.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Analytics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it Works?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8288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18288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429000"/>
            <a:ext cx="2362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4038600"/>
            <a:ext cx="1752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124200"/>
            <a:ext cx="1447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4114800"/>
            <a:ext cx="1447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5105400"/>
            <a:ext cx="1447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905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905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Analytics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Software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278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Alerts Engine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828800" y="25908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055801">
            <a:off x="638421" y="2773026"/>
            <a:ext cx="785815" cy="2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717771">
            <a:off x="2465477" y="2774166"/>
            <a:ext cx="785815" cy="2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276601" y="4343401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360360">
            <a:off x="5955767" y="4983292"/>
            <a:ext cx="942988" cy="2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0316359">
            <a:off x="5973940" y="3832335"/>
            <a:ext cx="983753" cy="2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038040" y="4419600"/>
            <a:ext cx="785815" cy="2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676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0" y="5269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Hooter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910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6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10400" y="601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Alerts Notification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3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5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8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4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7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0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3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6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9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2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8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1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7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0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3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6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9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5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8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1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4" dur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9" grpId="0" animBg="1"/>
      <p:bldP spid="1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build="p"/>
      <p:bldP spid="38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Face Detection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Detects only Human Faces and Filters out all the other information content from the Image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Intrusion detection- Instead of watching hours of long videos, searchers can just scan through a few frames (where faces are detected). This will save lot of time.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Face is detected through extraction of biological features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– as follows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Face Detection </a:t>
            </a:r>
            <a:endParaRPr lang="en-US" sz="3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Tem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2743200" cy="2057400"/>
          </a:xfrm>
          <a:prstGeom prst="rect">
            <a:avLst/>
          </a:prstGeom>
          <a:noFill/>
        </p:spPr>
      </p:pic>
      <p:pic>
        <p:nvPicPr>
          <p:cNvPr id="4" name="Picture 2" descr="C:\Tem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2695194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6096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Faces detected are marked with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blue rectangles</a:t>
            </a:r>
          </a:p>
          <a:p>
            <a:endParaRPr lang="en-US" dirty="0"/>
          </a:p>
        </p:txBody>
      </p:sp>
      <p:pic>
        <p:nvPicPr>
          <p:cNvPr id="15" name="Picture 14" descr="C:\Tem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9525"/>
            <a:ext cx="2770072" cy="2047875"/>
          </a:xfrm>
          <a:prstGeom prst="rect">
            <a:avLst/>
          </a:prstGeom>
          <a:noFill/>
        </p:spPr>
      </p:pic>
      <p:pic>
        <p:nvPicPr>
          <p:cNvPr id="16" name="Picture 3" descr="C:\Temp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License Plate Detection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feature of video analytics extracts the License plate region from any image.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Applications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Toll Plaza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City Surveillance Cameras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Almost all Security applications</a:t>
            </a: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- The following slides show license plates detected marked with a red rectangle.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License Plate Detection</a:t>
            </a:r>
            <a:endParaRPr lang="en-US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Temp\License Plate Marked\License Plate2010-4-7-12-15-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905000"/>
            <a:ext cx="2819401" cy="1828800"/>
          </a:xfrm>
          <a:prstGeom prst="rect">
            <a:avLst/>
          </a:prstGeom>
          <a:noFill/>
        </p:spPr>
      </p:pic>
      <p:pic>
        <p:nvPicPr>
          <p:cNvPr id="5" name="Picture 3" descr="C:\Temp\License Plate Marked\License Plate2010-4-7-12-15-4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2895600" cy="1828800"/>
          </a:xfrm>
          <a:prstGeom prst="rect">
            <a:avLst/>
          </a:prstGeom>
          <a:noFill/>
        </p:spPr>
      </p:pic>
      <p:pic>
        <p:nvPicPr>
          <p:cNvPr id="6" name="Picture 3" descr="C:\Temp\License Plate Marked\License Plate2010-4-7-12-15-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2819400" cy="1828800"/>
          </a:xfrm>
          <a:prstGeom prst="rect">
            <a:avLst/>
          </a:prstGeom>
          <a:noFill/>
        </p:spPr>
      </p:pic>
      <p:pic>
        <p:nvPicPr>
          <p:cNvPr id="15" name="Picture 14" descr="C:\Temp\License Plate Marked\License Plate2010-4-7-12-15-2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345229"/>
            <a:ext cx="2590800" cy="1826971"/>
          </a:xfrm>
          <a:prstGeom prst="rect">
            <a:avLst/>
          </a:prstGeom>
          <a:noFill/>
        </p:spPr>
      </p:pic>
      <p:pic>
        <p:nvPicPr>
          <p:cNvPr id="16" name="Picture 2" descr="C:\Temp\License Plate Marked\License Plate2010-4-7-12-15-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343401"/>
            <a:ext cx="2590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Recognition and Tracking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Object Tracking in video surveillance: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intelligence in video surveillance can be achieved by automating the tasks of humans. By making the software keep a track on particular specified object (Car, human etc) this can be achieved.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Detecting Missing Object in an video frame: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way as above, here the aim is to identify a situation where an object which was present at a given location is suddenly missing from its position.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Pattern Recognition : 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Object of an particular shape or size or of a example template  is matched with the live video or captured frames form any camera.  E.g. detection of a company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lable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in a  video / images of variety of products.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Based Object Tracking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tool can identify an object of a specified set of parameters from the video.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 has to select the object of interest from a single reference frame of the video.</a:t>
            </a:r>
          </a:p>
          <a:p>
            <a:endParaRPr lang="en-US" sz="2400" dirty="0" smtClean="0"/>
          </a:p>
          <a:p>
            <a:endParaRPr lang="en-US" sz="2400" b="1" dirty="0"/>
          </a:p>
        </p:txBody>
      </p:sp>
      <p:pic>
        <p:nvPicPr>
          <p:cNvPr id="4" name="Picture 6" descr="C:\temp\Copy of Copy of Ori_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2514600" cy="184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59436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frame selected for    parameter settings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0198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 Video on Click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ut_Bewitched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4038601"/>
            <a:ext cx="2514600" cy="183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Color based Object Tracking Settings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858000" y="2209800"/>
            <a:ext cx="228600" cy="1371600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215842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Minimum Size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of Object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84422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Maximum Size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of Object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2044005"/>
            <a:ext cx="266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Color of Object to be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Located: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R, G, B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H, S, I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Pick color from Image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Pick color from color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palette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19100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Reference Image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ilesh.mali\Desktop\objec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962150"/>
            <a:ext cx="5086350" cy="382905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rot="10800000">
            <a:off x="1600200" y="2438400"/>
            <a:ext cx="11430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447800" y="3200400"/>
            <a:ext cx="6858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066800" y="3657599"/>
            <a:ext cx="990600" cy="533401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Based Object Tracking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the selected objects are identified in each frame.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object is matched with the specifications of the object of interest.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objects matching those specifications are shortlisted and tagged for further perusal of the user.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Based Object Tracking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 descr="Wednesday, April 07, 2010_MarkedObjects_50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23656" y="1828800"/>
            <a:ext cx="2267744" cy="1700808"/>
          </a:xfrm>
          <a:prstGeom prst="rect">
            <a:avLst/>
          </a:prstGeom>
        </p:spPr>
      </p:pic>
      <p:pic>
        <p:nvPicPr>
          <p:cNvPr id="5" name="Picture 3" descr="C:\temp\Color\Wednesday, April 07, 2010_MarkedObjects_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2286000" cy="1676400"/>
          </a:xfrm>
          <a:prstGeom prst="rect">
            <a:avLst/>
          </a:prstGeom>
          <a:noFill/>
        </p:spPr>
      </p:pic>
      <p:pic>
        <p:nvPicPr>
          <p:cNvPr id="5122" name="Picture 2" descr="C:\temp\Color\Friday, April 09, 2010_MarkedObjects_1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33800"/>
            <a:ext cx="2286000" cy="1714500"/>
          </a:xfrm>
          <a:prstGeom prst="rect">
            <a:avLst/>
          </a:prstGeom>
          <a:noFill/>
        </p:spPr>
      </p:pic>
      <p:pic>
        <p:nvPicPr>
          <p:cNvPr id="6" name="Picture 6" descr="C:\temp\Color\Friday, April 09, 2010_MarkedObjects_3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733800"/>
            <a:ext cx="2286000" cy="1714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86740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Objects identified are marked in Red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2819400"/>
            <a:ext cx="1676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4724400"/>
            <a:ext cx="1676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7239000" y="2819400"/>
            <a:ext cx="9906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6324600" y="4572000"/>
            <a:ext cx="19812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Video Analytics?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increasing rate of crime calls for effective security measures.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Security Personnel, IP Cameras, CCTV are usually employed for these reasons.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Human vigilance is required in each case which is bound to induce errors.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Missing Object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an application to avoid theft of stationary objects like a bag placed somewhere and marked to be guarded or some other object like public telephone.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Object of Interest can be marked by the authorities.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video continuously monitoring this object of interest is processed and analyzed for thefts.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Missing Object Settings</a:t>
            </a:r>
            <a:endParaRPr lang="en-US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etki.badade\Desktop\ppt\images for ppt\Missing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6422833" cy="4038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600200" y="2590800"/>
            <a:ext cx="609600" cy="1588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3505200"/>
            <a:ext cx="1905000" cy="1588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62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Image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of Interest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Missing Object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992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Of Interest Marked by User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0408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Missing (identified after a few frames in the video)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temp\MissingObject\Intermedia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631340" cy="19812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2019302" y="4000501"/>
            <a:ext cx="1143000" cy="761999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temp\MissingObject\Monday, April 12, 2010_MissingObject_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657600" cy="1995053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>
            <a:endCxn id="10" idx="0"/>
          </p:cNvCxnSpPr>
          <p:nvPr/>
        </p:nvCxnSpPr>
        <p:spPr>
          <a:xfrm rot="16200000" flipH="1">
            <a:off x="6243360" y="4350028"/>
            <a:ext cx="1230074" cy="151606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Restricted Zone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allows user to specify a Restricted Zone from a reference image.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object trespassing this area will generate an alarm and will alert the authorities.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28" name="Picture 4" descr="C:\temp\Copy of 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2514600" cy="16209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579120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image of the video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ut_Restricted Zon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4038600"/>
            <a:ext cx="2590800" cy="1620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 Video on Click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build="p"/>
      <p:bldP spid="8" grpId="0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Restricted Zone Settings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(We should use some logical image here)</a:t>
            </a:r>
            <a:endParaRPr lang="en-US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etki.badade\Desktop\ppt\images for ppt\Trip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1"/>
            <a:ext cx="5638800" cy="3625963"/>
          </a:xfrm>
          <a:prstGeom prst="rect">
            <a:avLst/>
          </a:prstGeom>
          <a:noFill/>
        </p:spPr>
      </p:pic>
      <p:cxnSp>
        <p:nvCxnSpPr>
          <p:cNvPr id="6" name="Straight Connector 5"/>
          <p:cNvCxnSpPr>
            <a:endCxn id="2050" idx="0"/>
          </p:cNvCxnSpPr>
          <p:nvPr/>
        </p:nvCxnSpPr>
        <p:spPr>
          <a:xfrm>
            <a:off x="1905000" y="1828800"/>
            <a:ext cx="28194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995" y="3657599"/>
            <a:ext cx="3656806" cy="7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2133600"/>
            <a:ext cx="1219200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916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Image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28800" y="3276600"/>
            <a:ext cx="990600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28956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Restricted Zone marked in White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Restricted Zone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Invasion of Privacy and violation of No-Parking Zones etc. can be detected.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Objects in the frame are identified.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object seen in the restricted zone triggers an alarm.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authorities are notified of the details of the object in any mode convenient to them (SMS, Email or Alarm).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Restricted Zone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temp\Tripwire\Monday, April 12, 2010_AlertHalf_37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3124201" cy="17172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1600200"/>
            <a:ext cx="3124200" cy="1676400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:\temp\Tripwire\Origina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1"/>
            <a:ext cx="3124200" cy="17041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342900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Fig. a.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Original Image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95378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Fig. c.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Objects appearing in Restricted                                                      	Zone  are Marked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429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Fig. b.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White Area indicates Restricted              	Zone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95378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Fig. d.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Objects appearing in Restricted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Zone are Marked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temp\Tripwire\Intermediat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124200" cy="16764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990599" y="4114800"/>
            <a:ext cx="2971800" cy="152400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temp\Tripwire\Monday, April 12, 2010_AlertHalf_3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3213100" cy="17526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5029200" y="4114800"/>
            <a:ext cx="3048000" cy="160020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582"/>
            <a:ext cx="8229600" cy="66581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Isolation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temp\Copy of 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06469"/>
            <a:ext cx="2299447" cy="1447800"/>
          </a:xfrm>
          <a:prstGeom prst="rect">
            <a:avLst/>
          </a:prstGeom>
          <a:noFill/>
        </p:spPr>
      </p:pic>
      <p:sp>
        <p:nvSpPr>
          <p:cNvPr id="10" name="Minus 9"/>
          <p:cNvSpPr/>
          <p:nvPr/>
        </p:nvSpPr>
        <p:spPr>
          <a:xfrm>
            <a:off x="2667000" y="3200400"/>
            <a:ext cx="5334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943600" y="3239869"/>
            <a:ext cx="6096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temp\dialated1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743200"/>
            <a:ext cx="2209800" cy="1447800"/>
          </a:xfrm>
          <a:prstGeom prst="rect">
            <a:avLst/>
          </a:prstGeom>
          <a:noFill/>
        </p:spPr>
      </p:pic>
      <p:pic>
        <p:nvPicPr>
          <p:cNvPr id="3075" name="Picture 3" descr="C:\temp\Tripwire\Monday, April 12, 2010_AlertHalf_1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20508"/>
            <a:ext cx="2209800" cy="14704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" y="430666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 Image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3828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with Objects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382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Isolation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(with shadows)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1" animBg="1"/>
      <p:bldP spid="14" grpId="0"/>
      <p:bldP spid="15" grpId="1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Smart Feature Extraction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8600" y="32004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28" name="Picture 4" descr="C:\Documents and Settings\ketki.badade\Desktop\ppt\images for ppt\original_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124200" cy="3528360"/>
          </a:xfrm>
          <a:prstGeom prst="rect">
            <a:avLst/>
          </a:prstGeom>
          <a:noFill/>
        </p:spPr>
      </p:pic>
      <p:pic>
        <p:nvPicPr>
          <p:cNvPr id="1029" name="Picture 5" descr="C:\Documents and Settings\ketki.badade\Desktop\ppt\images for ppt\feature_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124200" cy="352955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371600" y="29718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2895600"/>
            <a:ext cx="685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019300" y="3924300"/>
            <a:ext cx="1752600" cy="1676400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914900" y="4076700"/>
            <a:ext cx="1828800" cy="1447800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57060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Intelligent Feature extracted (Prominent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extracted while the shadow like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low information regions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removed)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11" grpId="1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 Based Object Recognition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Main AIM – Detect a given feature (image template) in the given input image/ video.</a:t>
            </a:r>
          </a:p>
          <a:p>
            <a:endParaRPr lang="en-US" sz="2400" dirty="0" smtClean="0"/>
          </a:p>
          <a:p>
            <a:r>
              <a:rPr lang="en-US" sz="2400" dirty="0" smtClean="0"/>
              <a:t>Detection should be independent of size of the feature in template image and input image/video</a:t>
            </a:r>
          </a:p>
          <a:p>
            <a:endParaRPr lang="en-US" sz="2400" dirty="0" smtClean="0"/>
          </a:p>
          <a:p>
            <a:r>
              <a:rPr lang="en-US" sz="2400" dirty="0" smtClean="0"/>
              <a:t>Detection should be independent of the illumination conditions in the two images</a:t>
            </a:r>
          </a:p>
          <a:p>
            <a:endParaRPr lang="en-US" sz="2400" dirty="0" smtClean="0"/>
          </a:p>
          <a:p>
            <a:r>
              <a:rPr lang="en-US" sz="2400" dirty="0" smtClean="0"/>
              <a:t>Object Matching is done on the basis of intelligent extraction of features.</a:t>
            </a:r>
          </a:p>
          <a:p>
            <a:r>
              <a:rPr lang="en-US" sz="2400" dirty="0" smtClean="0"/>
              <a:t>  (Results ….)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Video Analytics?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Manually monitoring CCTV cameras is tedious and monotonous which effectively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reduces productivity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Automated surveillance and analytics avoid these errors caused due to boredom and limited concentration span of humans.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Video Surveillance and Analytics has gained popularity as automated solutions are efficient.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C:\Documents and Settings\ketki.badade\Desktop\ppt\images for ppt\cctv_starts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648200"/>
            <a:ext cx="1676400" cy="155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emp\2MarkMatchingP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676400"/>
            <a:ext cx="3809999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3200400"/>
            <a:ext cx="237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colored lines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drawn across the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show the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Corresponding feature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1533525" cy="904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667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Template Image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133600" y="1752600"/>
            <a:ext cx="2362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5146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 This template image in the actual Image </a:t>
            </a:r>
          </a:p>
          <a:p>
            <a:r>
              <a:rPr lang="en-US" dirty="0" smtClean="0"/>
              <a:t>i.e. locate the </a:t>
            </a:r>
            <a:r>
              <a:rPr lang="en-US" b="1" dirty="0" err="1" smtClean="0"/>
              <a:t>Fanta</a:t>
            </a:r>
            <a:r>
              <a:rPr lang="en-US" dirty="0" smtClean="0"/>
              <a:t> Logo  in the entire input Image.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4200" y="5486400"/>
            <a:ext cx="411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5562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Entire </a:t>
            </a:r>
            <a:r>
              <a:rPr lang="en-US" dirty="0" err="1" smtClean="0"/>
              <a:t>Fanta</a:t>
            </a:r>
            <a:r>
              <a:rPr lang="en-US" dirty="0" smtClean="0"/>
              <a:t> Bottle as Input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769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right side image shows the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position where the left side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template image matches it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marked with a blue rectangle</a:t>
            </a:r>
          </a:p>
        </p:txBody>
      </p:sp>
      <p:pic>
        <p:nvPicPr>
          <p:cNvPr id="5" name="Picture 3" descr="E:\DescriptorTemplate\Large Dimension\Fan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43400"/>
            <a:ext cx="1905000" cy="1279478"/>
          </a:xfrm>
          <a:prstGeom prst="rect">
            <a:avLst/>
          </a:prstGeom>
          <a:noFill/>
        </p:spPr>
      </p:pic>
      <p:pic>
        <p:nvPicPr>
          <p:cNvPr id="6" name="Picture 2" descr="C:\Temp\2MarkOb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1676400" cy="4800599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505200" y="4724400"/>
            <a:ext cx="2590800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1"/>
            <a:ext cx="8229600" cy="5973764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E.g. 2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Temp\7MarkMatchingP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8486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3856672"/>
            <a:ext cx="1845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colored lines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drawn across the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join the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feature points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match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"/>
            <a:ext cx="8229600" cy="6126164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The right side image shows the position where the left side template image matches it marked with a blue rectangle</a:t>
            </a:r>
          </a:p>
          <a:p>
            <a:endParaRPr lang="en-US" dirty="0"/>
          </a:p>
        </p:txBody>
      </p:sp>
      <p:pic>
        <p:nvPicPr>
          <p:cNvPr id="4" name="Picture 3" descr="E:\Image Reflex\Skew Net Images\Untitle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25711"/>
            <a:ext cx="2667000" cy="2094089"/>
          </a:xfrm>
          <a:prstGeom prst="rect">
            <a:avLst/>
          </a:prstGeom>
          <a:noFill/>
        </p:spPr>
      </p:pic>
      <p:pic>
        <p:nvPicPr>
          <p:cNvPr id="5" name="Picture 2" descr="C:\Temp\7MarkOb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3048000"/>
            <a:ext cx="4394200" cy="329565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flipV="1">
            <a:off x="3657600" y="4191000"/>
            <a:ext cx="1752600" cy="3048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Rotated Bottle</a:t>
            </a:r>
            <a:endParaRPr lang="en-US" dirty="0"/>
          </a:p>
        </p:txBody>
      </p:sp>
      <p:pic>
        <p:nvPicPr>
          <p:cNvPr id="4" name="Content Placeholder 3" descr="1MarkMatchingPOin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1600200"/>
            <a:ext cx="4533144" cy="4572000"/>
          </a:xfrm>
        </p:spPr>
      </p:pic>
      <p:pic>
        <p:nvPicPr>
          <p:cNvPr id="5" name="Picture 4" descr="1MarkObje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905000"/>
            <a:ext cx="2325503" cy="4114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1676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by Techlead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447800"/>
            <a:ext cx="388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Face Detection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356247"/>
            <a:ext cx="556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License Plate Detection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Tem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689600" cy="4267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43200" y="4489847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Restricted Zone Intrusion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0" y="5486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Object Recognition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Temp\License Plate Marked\License Plate2010-4-7-12-15-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5715000" cy="426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3429000"/>
            <a:ext cx="579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Color Based Object Tracking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temp\Color\Friday, April 09, 2010_MarkedObjects_1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133600"/>
            <a:ext cx="5715000" cy="4286250"/>
          </a:xfrm>
          <a:prstGeom prst="rect">
            <a:avLst/>
          </a:prstGeom>
          <a:noFill/>
        </p:spPr>
      </p:pic>
      <p:pic>
        <p:nvPicPr>
          <p:cNvPr id="13" name="Picture 2" descr="C:\temp\Tripwire\Monday, April 12, 2010_AlertHalf_1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133600"/>
            <a:ext cx="5715000" cy="4267199"/>
          </a:xfrm>
          <a:prstGeom prst="rect">
            <a:avLst/>
          </a:prstGeom>
          <a:noFill/>
        </p:spPr>
      </p:pic>
      <p:pic>
        <p:nvPicPr>
          <p:cNvPr id="27" name="Picture 2" descr="C:\Temp\16MarkMatchingPOin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133600"/>
            <a:ext cx="579119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89 -2.22222E-6 L 0.43889 -0.355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5 0.02222 L 0.4375 -0.2055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2.59259E-6 L -0.26667 2.5925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5 0.07639 L 0.4375 -0.0680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18889 L 0.44583 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25 -2.59259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0.35556 L 0.44166 0.23334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6" grpId="1"/>
      <p:bldP spid="12" grpId="0"/>
      <p:bldP spid="12" grpId="1"/>
      <p:bldP spid="26" grpId="0"/>
      <p:bldP spid="2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by Techlead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676400"/>
            <a:ext cx="563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Configurable Alert System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ketki.badade\Desktop\logo for ppt\email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84475"/>
            <a:ext cx="2286000" cy="254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548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Documents and Settings\ketki.badade\Desktop\logo for ppt\1227973961782836377Farmeral_audio-icon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421579" cy="22399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15200" y="548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Hooter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nilesh.mali\Desktop\sm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52725"/>
            <a:ext cx="2371725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Face Detection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People Counting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Crowd Management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People Loitering</a:t>
            </a:r>
          </a:p>
          <a:p>
            <a:pPr lvl="1">
              <a:buSzPct val="70000"/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 Recognition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Abandoned Object Detection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Missing Object Detection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Color Based Object Detection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Directional Movement</a:t>
            </a:r>
          </a:p>
          <a:p>
            <a:pPr lvl="1">
              <a:buSzPct val="70000"/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 Application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Restricted Zone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Intrusion Detection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Geo-Fence Control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Parking and Traffic Management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Traffic violation and Tracking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Stop Light Violation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One way traffic control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License Plate Detection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Camera Tampering / Blinding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 Application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Customizable user-friendly interface. User can set object parameters like</a:t>
            </a:r>
          </a:p>
          <a:p>
            <a:pPr lvl="2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Minimum and maximum size</a:t>
            </a:r>
          </a:p>
          <a:p>
            <a:pPr lvl="2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Color of Object</a:t>
            </a:r>
          </a:p>
          <a:p>
            <a:pPr lvl="2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Location of Object</a:t>
            </a:r>
          </a:p>
          <a:p>
            <a:pPr lvl="2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Template Image</a:t>
            </a:r>
          </a:p>
          <a:p>
            <a:pPr lvl="2">
              <a:buSzPct val="70000"/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Area of Interest (Restricted Zone)</a:t>
            </a:r>
          </a:p>
          <a:p>
            <a:pPr lvl="2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Efficiency 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Operator 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Entire system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it Works?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Cut_How it Works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71863" y="1905000"/>
            <a:ext cx="2198687" cy="1649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4140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Play Video on Click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2842006">
            <a:off x="2806724" y="3467051"/>
            <a:ext cx="271403" cy="1327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655495">
            <a:off x="6090904" y="3456170"/>
            <a:ext cx="271403" cy="1320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95800" y="3657601"/>
            <a:ext cx="271403" cy="964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629084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 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62484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 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62484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 3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temp\646 Video frames\Input_1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4400"/>
            <a:ext cx="2438400" cy="1600200"/>
          </a:xfrm>
          <a:prstGeom prst="rect">
            <a:avLst/>
          </a:prstGeom>
          <a:noFill/>
        </p:spPr>
      </p:pic>
      <p:pic>
        <p:nvPicPr>
          <p:cNvPr id="1029" name="Picture 5" descr="C:\temp\646 Video frames\Input_1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724400"/>
            <a:ext cx="2438400" cy="1600200"/>
          </a:xfrm>
          <a:prstGeom prst="rect">
            <a:avLst/>
          </a:prstGeom>
          <a:noFill/>
        </p:spPr>
      </p:pic>
      <p:pic>
        <p:nvPicPr>
          <p:cNvPr id="1030" name="Picture 6" descr="C:\temp\646 Video frames\Input_1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724400"/>
            <a:ext cx="2438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1"/>
      <p:bldP spid="15" grpId="1"/>
      <p:bldP spid="16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2864</TotalTime>
  <Words>1062</Words>
  <Application>Microsoft Office PowerPoint</Application>
  <PresentationFormat>On-screen Show (4:3)</PresentationFormat>
  <Paragraphs>220</Paragraphs>
  <Slides>34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Video Analytics</vt:lpstr>
      <vt:lpstr>Why Video Analytics?</vt:lpstr>
      <vt:lpstr>Why Video Analytics?</vt:lpstr>
      <vt:lpstr>Solution by Techlead</vt:lpstr>
      <vt:lpstr>Solution by Techlead</vt:lpstr>
      <vt:lpstr>Feature Applications</vt:lpstr>
      <vt:lpstr>Features Application</vt:lpstr>
      <vt:lpstr>Features Application</vt:lpstr>
      <vt:lpstr>How it Works?</vt:lpstr>
      <vt:lpstr>How it Works?</vt:lpstr>
      <vt:lpstr>Face Detection</vt:lpstr>
      <vt:lpstr>Face Detection </vt:lpstr>
      <vt:lpstr>License Plate Detection</vt:lpstr>
      <vt:lpstr>License Plate Detection</vt:lpstr>
      <vt:lpstr> Object Recognition and Tracking  Applications</vt:lpstr>
      <vt:lpstr>Color Based Object Tracking</vt:lpstr>
      <vt:lpstr>Color based Object Tracking Settings</vt:lpstr>
      <vt:lpstr>Color Based Object Tracking</vt:lpstr>
      <vt:lpstr>Color Based Object Tracking</vt:lpstr>
      <vt:lpstr>Missing Object</vt:lpstr>
      <vt:lpstr>Missing Object Settings</vt:lpstr>
      <vt:lpstr>Missing Object</vt:lpstr>
      <vt:lpstr>Restricted Zone</vt:lpstr>
      <vt:lpstr>Restricted Zone Settings (We should use some logical image here)</vt:lpstr>
      <vt:lpstr>Restricted Zone</vt:lpstr>
      <vt:lpstr>Restricted Zone </vt:lpstr>
      <vt:lpstr>Object Isolation</vt:lpstr>
      <vt:lpstr>Smart Feature Extraction</vt:lpstr>
      <vt:lpstr>Feature Based Object Recognition </vt:lpstr>
      <vt:lpstr>Slide 30</vt:lpstr>
      <vt:lpstr>Slide 31</vt:lpstr>
      <vt:lpstr>Slide 32</vt:lpstr>
      <vt:lpstr>Slide 33</vt:lpstr>
      <vt:lpstr>Rotated Bottle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Analytics</dc:title>
  <dc:creator/>
  <cp:lastModifiedBy>a</cp:lastModifiedBy>
  <cp:revision>888</cp:revision>
  <dcterms:created xsi:type="dcterms:W3CDTF">2006-08-16T00:00:00Z</dcterms:created>
  <dcterms:modified xsi:type="dcterms:W3CDTF">2010-07-10T05:20:26Z</dcterms:modified>
</cp:coreProperties>
</file>